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5200"/>
            </a:lvl1pPr>
            <a:lvl2pPr algn="ctr">
              <a:spcBef>
                <a:spcPts val="0"/>
              </a:spcBef>
              <a:buSzPct val="100000"/>
              <a:defRPr sz="5200"/>
            </a:lvl2pPr>
            <a:lvl3pPr algn="ctr">
              <a:spcBef>
                <a:spcPts val="0"/>
              </a:spcBef>
              <a:buSzPct val="100000"/>
              <a:defRPr sz="5200"/>
            </a:lvl3pPr>
            <a:lvl4pPr algn="ctr">
              <a:spcBef>
                <a:spcPts val="0"/>
              </a:spcBef>
              <a:buSzPct val="100000"/>
              <a:defRPr sz="5200"/>
            </a:lvl4pPr>
            <a:lvl5pPr algn="ctr">
              <a:spcBef>
                <a:spcPts val="0"/>
              </a:spcBef>
              <a:buSzPct val="100000"/>
              <a:defRPr sz="5200"/>
            </a:lvl5pPr>
            <a:lvl6pPr algn="ctr">
              <a:spcBef>
                <a:spcPts val="0"/>
              </a:spcBef>
              <a:buSzPct val="100000"/>
              <a:defRPr sz="5200"/>
            </a:lvl6pPr>
            <a:lvl7pPr algn="ctr">
              <a:spcBef>
                <a:spcPts val="0"/>
              </a:spcBef>
              <a:buSzPct val="100000"/>
              <a:defRPr sz="5200"/>
            </a:lvl7pPr>
            <a:lvl8pPr algn="ctr">
              <a:spcBef>
                <a:spcPts val="0"/>
              </a:spcBef>
              <a:buSzPct val="100000"/>
              <a:defRPr sz="5200"/>
            </a:lvl8pPr>
            <a:lvl9pPr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311700" y="1106125"/>
            <a:ext cx="8520599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12000"/>
            </a:lvl1pPr>
            <a:lvl2pPr algn="ctr">
              <a:spcBef>
                <a:spcPts val="0"/>
              </a:spcBef>
              <a:buSzPct val="100000"/>
              <a:defRPr sz="12000"/>
            </a:lvl2pPr>
            <a:lvl3pPr algn="ctr">
              <a:spcBef>
                <a:spcPts val="0"/>
              </a:spcBef>
              <a:buSzPct val="100000"/>
              <a:defRPr sz="12000"/>
            </a:lvl3pPr>
            <a:lvl4pPr algn="ctr">
              <a:spcBef>
                <a:spcPts val="0"/>
              </a:spcBef>
              <a:buSzPct val="100000"/>
              <a:defRPr sz="12000"/>
            </a:lvl4pPr>
            <a:lvl5pPr algn="ctr">
              <a:spcBef>
                <a:spcPts val="0"/>
              </a:spcBef>
              <a:buSzPct val="100000"/>
              <a:defRPr sz="12000"/>
            </a:lvl5pPr>
            <a:lvl6pPr algn="ctr">
              <a:spcBef>
                <a:spcPts val="0"/>
              </a:spcBef>
              <a:buSzPct val="100000"/>
              <a:defRPr sz="12000"/>
            </a:lvl6pPr>
            <a:lvl7pPr algn="ctr">
              <a:spcBef>
                <a:spcPts val="0"/>
              </a:spcBef>
              <a:buSzPct val="100000"/>
              <a:defRPr sz="12000"/>
            </a:lvl7pPr>
            <a:lvl8pPr algn="ctr">
              <a:spcBef>
                <a:spcPts val="0"/>
              </a:spcBef>
              <a:buSzPct val="100000"/>
              <a:defRPr sz="12000"/>
            </a:lvl8pPr>
            <a:lvl9pPr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5" name="Shape 45"/>
          <p:cNvSpPr txBox="1"/>
          <p:nvPr>
            <p:ph idx="1" type="body"/>
          </p:nvPr>
        </p:nvSpPr>
        <p:spPr>
          <a:xfrm>
            <a:off x="311700" y="3152225"/>
            <a:ext cx="8520599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defRPr/>
            </a:lvl1pPr>
            <a:lvl2pPr algn="ctr">
              <a:spcBef>
                <a:spcPts val="0"/>
              </a:spcBef>
              <a:defRPr/>
            </a:lvl2pPr>
            <a:lvl3pPr algn="ctr">
              <a:spcBef>
                <a:spcPts val="0"/>
              </a:spcBef>
              <a:defRPr/>
            </a:lvl3pPr>
            <a:lvl4pPr algn="ctr">
              <a:spcBef>
                <a:spcPts val="0"/>
              </a:spcBef>
              <a:defRPr/>
            </a:lvl4pPr>
            <a:lvl5pPr algn="ctr">
              <a:spcBef>
                <a:spcPts val="0"/>
              </a:spcBef>
              <a:defRPr/>
            </a:lvl5pPr>
            <a:lvl6pPr algn="ctr">
              <a:spcBef>
                <a:spcPts val="0"/>
              </a:spcBef>
              <a:defRPr/>
            </a:lvl6pPr>
            <a:lvl7pPr algn="ctr">
              <a:spcBef>
                <a:spcPts val="0"/>
              </a:spcBef>
              <a:defRPr/>
            </a:lvl7pPr>
            <a:lvl8pPr algn="ctr">
              <a:spcBef>
                <a:spcPts val="0"/>
              </a:spcBef>
              <a:defRPr/>
            </a:lvl8pPr>
            <a:lvl9pPr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311700" y="2150850"/>
            <a:ext cx="8520599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algn="ctr">
              <a:spcBef>
                <a:spcPts val="0"/>
              </a:spcBef>
              <a:buSzPct val="100000"/>
              <a:defRPr sz="3600"/>
            </a:lvl1pPr>
            <a:lvl2pPr algn="ctr">
              <a:spcBef>
                <a:spcPts val="0"/>
              </a:spcBef>
              <a:buSzPct val="100000"/>
              <a:defRPr sz="3600"/>
            </a:lvl2pPr>
            <a:lvl3pPr algn="ctr">
              <a:spcBef>
                <a:spcPts val="0"/>
              </a:spcBef>
              <a:buSzPct val="100000"/>
              <a:defRPr sz="3600"/>
            </a:lvl3pPr>
            <a:lvl4pPr algn="ctr">
              <a:spcBef>
                <a:spcPts val="0"/>
              </a:spcBef>
              <a:buSzPct val="100000"/>
              <a:defRPr sz="3600"/>
            </a:lvl4pPr>
            <a:lvl5pPr algn="ctr">
              <a:spcBef>
                <a:spcPts val="0"/>
              </a:spcBef>
              <a:buSzPct val="100000"/>
              <a:defRPr sz="3600"/>
            </a:lvl5pPr>
            <a:lvl6pPr algn="ctr">
              <a:spcBef>
                <a:spcPts val="0"/>
              </a:spcBef>
              <a:buSzPct val="100000"/>
              <a:defRPr sz="3600"/>
            </a:lvl6pPr>
            <a:lvl7pPr algn="ctr">
              <a:spcBef>
                <a:spcPts val="0"/>
              </a:spcBef>
              <a:buSzPct val="100000"/>
              <a:defRPr sz="3600"/>
            </a:lvl7pPr>
            <a:lvl8pPr algn="ctr">
              <a:spcBef>
                <a:spcPts val="0"/>
              </a:spcBef>
              <a:buSzPct val="100000"/>
              <a:defRPr sz="3600"/>
            </a:lvl8pPr>
            <a:lvl9pPr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2" name="Shape 22"/>
          <p:cNvSpPr txBox="1"/>
          <p:nvPr>
            <p:ph idx="2" type="body"/>
          </p:nvPr>
        </p:nvSpPr>
        <p:spPr>
          <a:xfrm>
            <a:off x="4832400" y="1152475"/>
            <a:ext cx="3999899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defRPr sz="2400"/>
            </a:lvl1pPr>
            <a:lvl2pPr>
              <a:spcBef>
                <a:spcPts val="0"/>
              </a:spcBef>
              <a:buSzPct val="100000"/>
              <a:defRPr sz="2400"/>
            </a:lvl2pPr>
            <a:lvl3pPr>
              <a:spcBef>
                <a:spcPts val="0"/>
              </a:spcBef>
              <a:buSzPct val="100000"/>
              <a:defRPr sz="2400"/>
            </a:lvl3pPr>
            <a:lvl4pPr>
              <a:spcBef>
                <a:spcPts val="0"/>
              </a:spcBef>
              <a:buSzPct val="100000"/>
              <a:defRPr sz="2400"/>
            </a:lvl4pPr>
            <a:lvl5pPr>
              <a:spcBef>
                <a:spcPts val="0"/>
              </a:spcBef>
              <a:buSzPct val="100000"/>
              <a:defRPr sz="2400"/>
            </a:lvl5pPr>
            <a:lvl6pPr>
              <a:spcBef>
                <a:spcPts val="0"/>
              </a:spcBef>
              <a:buSzPct val="100000"/>
              <a:defRPr sz="2400"/>
            </a:lvl6pPr>
            <a:lvl7pPr>
              <a:spcBef>
                <a:spcPts val="0"/>
              </a:spcBef>
              <a:buSzPct val="100000"/>
              <a:defRPr sz="2400"/>
            </a:lvl7pPr>
            <a:lvl8pPr>
              <a:spcBef>
                <a:spcPts val="0"/>
              </a:spcBef>
              <a:buSzPct val="100000"/>
              <a:defRPr sz="2400"/>
            </a:lvl8pPr>
            <a:lvl9pPr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2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SzPct val="100000"/>
              <a:defRPr sz="4800"/>
            </a:lvl1pPr>
            <a:lvl2pPr>
              <a:spcBef>
                <a:spcPts val="0"/>
              </a:spcBef>
              <a:buSzPct val="100000"/>
              <a:defRPr sz="4800"/>
            </a:lvl2pPr>
            <a:lvl3pPr>
              <a:spcBef>
                <a:spcPts val="0"/>
              </a:spcBef>
              <a:buSzPct val="100000"/>
              <a:defRPr sz="4800"/>
            </a:lvl3pPr>
            <a:lvl4pPr>
              <a:spcBef>
                <a:spcPts val="0"/>
              </a:spcBef>
              <a:buSzPct val="100000"/>
              <a:defRPr sz="4800"/>
            </a:lvl4pPr>
            <a:lvl5pPr>
              <a:spcBef>
                <a:spcPts val="0"/>
              </a:spcBef>
              <a:buSzPct val="100000"/>
              <a:defRPr sz="4800"/>
            </a:lvl5pPr>
            <a:lvl6pPr>
              <a:spcBef>
                <a:spcPts val="0"/>
              </a:spcBef>
              <a:buSzPct val="100000"/>
              <a:defRPr sz="4800"/>
            </a:lvl6pPr>
            <a:lvl7pPr>
              <a:spcBef>
                <a:spcPts val="0"/>
              </a:spcBef>
              <a:buSzPct val="100000"/>
              <a:defRPr sz="4800"/>
            </a:lvl7pPr>
            <a:lvl8pPr>
              <a:spcBef>
                <a:spcPts val="0"/>
              </a:spcBef>
              <a:buSzPct val="100000"/>
              <a:defRPr sz="4800"/>
            </a:lvl8pPr>
            <a:lvl9pPr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/>
        </p:nvSpPr>
        <p:spPr>
          <a:xfrm>
            <a:off x="4572000" y="-125"/>
            <a:ext cx="4572000" cy="5143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" name="Shape 36"/>
          <p:cNvSpPr txBox="1"/>
          <p:nvPr>
            <p:ph type="title"/>
          </p:nvPr>
        </p:nvSpPr>
        <p:spPr>
          <a:xfrm>
            <a:off x="265500" y="1233175"/>
            <a:ext cx="4045199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200"/>
            </a:lvl1pPr>
            <a:lvl2pPr algn="ctr">
              <a:spcBef>
                <a:spcPts val="0"/>
              </a:spcBef>
              <a:buSzPct val="100000"/>
              <a:defRPr sz="4200"/>
            </a:lvl2pPr>
            <a:lvl3pPr algn="ctr">
              <a:spcBef>
                <a:spcPts val="0"/>
              </a:spcBef>
              <a:buSzPct val="100000"/>
              <a:defRPr sz="4200"/>
            </a:lvl3pPr>
            <a:lvl4pPr algn="ctr">
              <a:spcBef>
                <a:spcPts val="0"/>
              </a:spcBef>
              <a:buSzPct val="100000"/>
              <a:defRPr sz="4200"/>
            </a:lvl4pPr>
            <a:lvl5pPr algn="ctr">
              <a:spcBef>
                <a:spcPts val="0"/>
              </a:spcBef>
              <a:buSzPct val="100000"/>
              <a:defRPr sz="4200"/>
            </a:lvl5pPr>
            <a:lvl6pPr algn="ctr">
              <a:spcBef>
                <a:spcPts val="0"/>
              </a:spcBef>
              <a:buSzPct val="100000"/>
              <a:defRPr sz="4200"/>
            </a:lvl6pPr>
            <a:lvl7pPr algn="ctr">
              <a:spcBef>
                <a:spcPts val="0"/>
              </a:spcBef>
              <a:buSzPct val="100000"/>
              <a:defRPr sz="4200"/>
            </a:lvl7pPr>
            <a:lvl8pPr algn="ctr">
              <a:spcBef>
                <a:spcPts val="0"/>
              </a:spcBef>
              <a:buSzPct val="100000"/>
              <a:defRPr sz="4200"/>
            </a:lvl8pPr>
            <a:lvl9pPr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7" name="Shape 37"/>
          <p:cNvSpPr txBox="1"/>
          <p:nvPr>
            <p:ph idx="1" type="subTitle"/>
          </p:nvPr>
        </p:nvSpPr>
        <p:spPr>
          <a:xfrm>
            <a:off x="265500" y="2803075"/>
            <a:ext cx="4045199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8" name="Shape 38"/>
          <p:cNvSpPr txBox="1"/>
          <p:nvPr>
            <p:ph idx="2" type="body"/>
          </p:nvPr>
        </p:nvSpPr>
        <p:spPr>
          <a:xfrm>
            <a:off x="4939500" y="724075"/>
            <a:ext cx="3837000" cy="36950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6.png"/><Relationship Id="rId4" Type="http://schemas.openxmlformats.org/officeDocument/2006/relationships/image" Target="../media/image09.png"/><Relationship Id="rId5" Type="http://schemas.openxmlformats.org/officeDocument/2006/relationships/image" Target="../media/image0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6.png"/><Relationship Id="rId4" Type="http://schemas.openxmlformats.org/officeDocument/2006/relationships/image" Target="../media/image03.png"/><Relationship Id="rId5" Type="http://schemas.openxmlformats.org/officeDocument/2006/relationships/image" Target="../media/image02.png"/><Relationship Id="rId6" Type="http://schemas.openxmlformats.org/officeDocument/2006/relationships/image" Target="../media/image0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1.jpg"/><Relationship Id="rId4" Type="http://schemas.openxmlformats.org/officeDocument/2006/relationships/image" Target="../media/image11.jpg"/><Relationship Id="rId5" Type="http://schemas.openxmlformats.org/officeDocument/2006/relationships/image" Target="../media/image07.jpg"/><Relationship Id="rId6" Type="http://schemas.openxmlformats.org/officeDocument/2006/relationships/image" Target="../media/image1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6.png"/><Relationship Id="rId4" Type="http://schemas.openxmlformats.org/officeDocument/2006/relationships/image" Target="../media/image10.png"/><Relationship Id="rId5" Type="http://schemas.openxmlformats.org/officeDocument/2006/relationships/image" Target="../media/image12.png"/><Relationship Id="rId6" Type="http://schemas.openxmlformats.org/officeDocument/2006/relationships/image" Target="../media/image0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ctrTitle"/>
          </p:nvPr>
        </p:nvSpPr>
        <p:spPr>
          <a:xfrm>
            <a:off x="311700" y="2339250"/>
            <a:ext cx="8520599" cy="792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Pisces</a:t>
            </a:r>
          </a:p>
        </p:txBody>
      </p:sp>
      <p:sp>
        <p:nvSpPr>
          <p:cNvPr id="51" name="Shape 51"/>
          <p:cNvSpPr txBox="1"/>
          <p:nvPr>
            <p:ph idx="1" type="subTitle"/>
          </p:nvPr>
        </p:nvSpPr>
        <p:spPr>
          <a:xfrm>
            <a:off x="1768350" y="2968050"/>
            <a:ext cx="5607299" cy="627599"/>
          </a:xfrm>
          <a:prstGeom prst="rect">
            <a:avLst/>
          </a:prstGeom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Ariana Heller, Emily Rodriguez, Amanda McSweeney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255425" y="343750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b="1"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Mythology</a:t>
            </a:r>
          </a:p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154150" y="1017725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Greek Mythology: 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Font typeface="Georgia"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Aphrodite and Eros escaping from Typhon by turning into fish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Font typeface="Georgia"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Tied together by rope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Font typeface="Georgia"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Knot of rope marked by Alpha Piscium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Roman Mythology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Font typeface="Georgia"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Same but with Venus and Cupid</a:t>
            </a:r>
          </a:p>
        </p:txBody>
      </p:sp>
      <p:pic>
        <p:nvPicPr>
          <p:cNvPr id="58" name="Shape 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21075" y="2205950"/>
            <a:ext cx="3432650" cy="258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81824" y="101300"/>
            <a:ext cx="1750475" cy="195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311700" y="33247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Mythology (cont.)</a:t>
            </a:r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154150" y="815150"/>
            <a:ext cx="8520599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Germanic folklore:</a:t>
            </a:r>
          </a:p>
          <a:p>
            <a:pPr indent="-228600" lvl="0" marL="457200" rtl="0">
              <a:spcBef>
                <a:spcPts val="0"/>
              </a:spcBef>
              <a:buClr>
                <a:schemeClr val="lt1"/>
              </a:buClr>
              <a:buFont typeface="Georgia"/>
            </a:pP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Legend of Antenteh</a:t>
            </a:r>
          </a:p>
          <a:p>
            <a:pPr indent="-228600" lvl="0" marL="457200" rtl="0">
              <a:spcBef>
                <a:spcPts val="0"/>
              </a:spcBef>
              <a:buClr>
                <a:schemeClr val="lt1"/>
              </a:buClr>
              <a:buFont typeface="Georgia"/>
            </a:pP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Poor man who met a magical fish that offered </a:t>
            </a:r>
            <a:b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him wishes</a:t>
            </a:r>
          </a:p>
          <a:p>
            <a:pPr indent="-228600" lvl="0" marL="457200" rtl="0">
              <a:spcBef>
                <a:spcPts val="0"/>
              </a:spcBef>
              <a:buClr>
                <a:schemeClr val="lt1"/>
              </a:buClr>
              <a:buFont typeface="Georgia"/>
            </a:pP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Greedy wife drove the fish away </a:t>
            </a:r>
            <a:b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and took away all they wished for</a:t>
            </a:r>
          </a:p>
          <a:p>
            <a:pPr indent="-228600" lvl="0" marL="457200" rtl="0">
              <a:spcBef>
                <a:spcPts val="0"/>
              </a:spcBef>
              <a:buClr>
                <a:schemeClr val="lt1"/>
              </a:buClr>
              <a:buFont typeface="Georgia"/>
            </a:pP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Tub in story: </a:t>
            </a:r>
            <a:b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Great Square of Pegasus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6" name="Shape 66"/>
          <p:cNvPicPr preferRelativeResize="0"/>
          <p:nvPr/>
        </p:nvPicPr>
        <p:blipFill>
          <a:blip r:embed="rId4">
            <a:alphaModFix amt="84000"/>
          </a:blip>
          <a:stretch>
            <a:fillRect/>
          </a:stretch>
        </p:blipFill>
        <p:spPr>
          <a:xfrm>
            <a:off x="5779650" y="905175"/>
            <a:ext cx="3052649" cy="278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Shape 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58425" y="3188025"/>
            <a:ext cx="2325299" cy="1865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03218" y="3726666"/>
            <a:ext cx="2205507" cy="132675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Shape 69"/>
          <p:cNvSpPr/>
          <p:nvPr/>
        </p:nvSpPr>
        <p:spPr>
          <a:xfrm>
            <a:off x="3365225" y="3185150"/>
            <a:ext cx="2325299" cy="18654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0" name="Shape 70"/>
          <p:cNvSpPr/>
          <p:nvPr/>
        </p:nvSpPr>
        <p:spPr>
          <a:xfrm>
            <a:off x="5785025" y="900400"/>
            <a:ext cx="3047399" cy="2779799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/>
        </p:nvSpPr>
        <p:spPr>
          <a:xfrm>
            <a:off x="2357700" y="2306250"/>
            <a:ext cx="541500" cy="531000"/>
          </a:xfrm>
          <a:prstGeom prst="ellipse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6" name="Shape 76"/>
          <p:cNvSpPr txBox="1"/>
          <p:nvPr/>
        </p:nvSpPr>
        <p:spPr>
          <a:xfrm>
            <a:off x="2878050" y="2172650"/>
            <a:ext cx="3387899" cy="10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Eta Piscium (Kullat Nunu)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Magnitude of 3.62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About 294 Light Years away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Yellow Giant</a:t>
            </a:r>
          </a:p>
          <a:p>
            <a:pPr indent="-228600" lvl="0" marL="45720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Kullat Nunu- “fish cord”</a:t>
            </a:r>
          </a:p>
        </p:txBody>
      </p:sp>
      <p:pic>
        <p:nvPicPr>
          <p:cNvPr id="77" name="Shape 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31925" y="32250"/>
            <a:ext cx="3387900" cy="2540917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/>
          <p:nvPr/>
        </p:nvSpPr>
        <p:spPr>
          <a:xfrm>
            <a:off x="7402450" y="4118550"/>
            <a:ext cx="541500" cy="531000"/>
          </a:xfrm>
          <a:prstGeom prst="ellipse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9" name="Shape 79"/>
          <p:cNvSpPr txBox="1"/>
          <p:nvPr/>
        </p:nvSpPr>
        <p:spPr>
          <a:xfrm>
            <a:off x="4014550" y="3792550"/>
            <a:ext cx="3387899" cy="10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Gamma Piscium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Magnitude of 3.699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About 138 Light Years away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Yellow Giant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About 5.5 Billion Years Old</a:t>
            </a:r>
          </a:p>
        </p:txBody>
      </p:sp>
      <p:pic>
        <p:nvPicPr>
          <p:cNvPr id="80" name="Shape 8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56101" y="0"/>
            <a:ext cx="3387899" cy="3106043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/>
          <p:nvPr/>
        </p:nvSpPr>
        <p:spPr>
          <a:xfrm>
            <a:off x="926200" y="4270975"/>
            <a:ext cx="541500" cy="531000"/>
          </a:xfrm>
          <a:prstGeom prst="ellipse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 txBox="1"/>
          <p:nvPr/>
        </p:nvSpPr>
        <p:spPr>
          <a:xfrm>
            <a:off x="1634200" y="3553950"/>
            <a:ext cx="3387899" cy="10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Alpha Piscium (Alrescha)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Two stars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Combined Magnitude of 3.82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About 139 Light Years Away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Alrescha-”the well cord”</a:t>
            </a:r>
          </a:p>
        </p:txBody>
      </p:sp>
      <p:pic>
        <p:nvPicPr>
          <p:cNvPr id="83" name="Shape 8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12175" y="32250"/>
            <a:ext cx="4230025" cy="3025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311700" y="2926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 algn="r">
              <a:spcBef>
                <a:spcPts val="0"/>
              </a:spcBef>
              <a:buNone/>
            </a:pP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Messier 74</a:t>
            </a:r>
          </a:p>
          <a:p>
            <a:pPr lvl="0" rtl="0" algn="r">
              <a:spcBef>
                <a:spcPts val="0"/>
              </a:spcBef>
              <a:buNone/>
            </a:pPr>
            <a:r>
              <a:rPr lang="en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A Face-On Spiral Galaxy</a:t>
            </a:r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4921800" y="1351025"/>
            <a:ext cx="42222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Font typeface="Georgia"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Discovered by Pierre Mechain, recorded by Charles Messier</a:t>
            </a:r>
          </a:p>
          <a:p>
            <a: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Font typeface="Georgia"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low surface brightness</a:t>
            </a:r>
          </a:p>
          <a:p>
            <a: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Font typeface="Georgia"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low in western sky during March</a:t>
            </a:r>
          </a:p>
          <a:p>
            <a: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Font typeface="Georgia"/>
            </a:pPr>
            <a:r>
              <a:rPr lang="en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2 Supernovae in last decade</a:t>
            </a:r>
          </a:p>
        </p:txBody>
      </p:sp>
      <p:pic>
        <p:nvPicPr>
          <p:cNvPr id="90" name="Shape 90"/>
          <p:cNvPicPr preferRelativeResize="0"/>
          <p:nvPr/>
        </p:nvPicPr>
        <p:blipFill rotWithShape="1">
          <a:blip r:embed="rId4">
            <a:alphaModFix/>
          </a:blip>
          <a:srcRect b="13885" l="27750" r="0" t="46133"/>
          <a:stretch/>
        </p:blipFill>
        <p:spPr>
          <a:xfrm>
            <a:off x="5654474" y="3454600"/>
            <a:ext cx="2756849" cy="1525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Shape 91"/>
          <p:cNvPicPr preferRelativeResize="0"/>
          <p:nvPr/>
        </p:nvPicPr>
        <p:blipFill rotWithShape="1">
          <a:blip r:embed="rId5">
            <a:alphaModFix/>
          </a:blip>
          <a:srcRect b="9935" l="18582" r="15288" t="9935"/>
          <a:stretch/>
        </p:blipFill>
        <p:spPr>
          <a:xfrm>
            <a:off x="418650" y="292624"/>
            <a:ext cx="4153126" cy="4006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1999" y="3322525"/>
            <a:ext cx="1726775" cy="1657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